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A1EF44D-F0F6-C2E2-8168-D35E6FB80D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5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02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562D26B-DE2C-236A-2DA9-5EFFDC2917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2" r="2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160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38F06C0-A7AA-273F-9677-1E100D880E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1615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70F22EB-62FA-55F5-669D-0E1956BA98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992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C8395D8-3E55-60B6-B467-538897F165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6160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BD4DE96-3308-4685-8568-0F637508B5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3011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735C6EC-53A1-7FFE-FFF5-756D97FC0B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1815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53798E5-3143-1FF2-DDDA-9D70113B1E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0912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11BEC3C-C1D1-D1CE-40F2-FBC5A65E01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7209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3</cp:revision>
  <dcterms:created xsi:type="dcterms:W3CDTF">2024-02-28T16:22:15Z</dcterms:created>
  <dcterms:modified xsi:type="dcterms:W3CDTF">2024-02-28T18:07:56Z</dcterms:modified>
</cp:coreProperties>
</file>