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778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FA1EF44D-F0F6-C2E2-8168-D35E6FB80D3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5955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330210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A3E5E143-8329-3CDE-7846-C6671BAFD1F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25492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CCD63BDB-0CA1-8F0A-8774-D9CEA1BC7A6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411252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210221FB-2EC0-BCB9-0F85-ABD6AF528CF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1304753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A1336FAF-2490-93C0-8777-257BFD419F5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8479724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39DB2568-B893-267F-3141-9F08F23583B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761935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1D688C79-207B-1228-200C-FC0061DC57D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662056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AF25E8C8-5DAF-4EAA-59FD-834D4977C21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1512072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2AE2A39E-AFE9-D48E-D57A-FF093905B7F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65154472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CF993EEE-98F9-C82A-FF71-DC72D3367BE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513499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79E2437F-58A4-293D-E794-8B40CDC1061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93130006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6ABBF433-A0EB-66CB-7075-9DC4ECFAC31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0361488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745476D9-3DD3-D7E3-EB63-E24EFE5F0D1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5400000">
            <a:off x="2667000" y="-2667000"/>
            <a:ext cx="6858000" cy="12192000"/>
          </a:xfrm>
        </p:spPr>
      </p:pic>
    </p:spTree>
    <p:extLst>
      <p:ext uri="{BB962C8B-B14F-4D97-AF65-F5344CB8AC3E}">
        <p14:creationId xmlns:p14="http://schemas.microsoft.com/office/powerpoint/2010/main" val="306854654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6CACE7DC-57B7-D287-F3E1-CE7ADCACE3A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0153000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1489C2EC-5E37-BF5C-B524-891435CEB4F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1839390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AB410D1C-5AF2-C5A2-BD44-35FAE242186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2729817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F54E9312-63DB-1840-2EC2-855A00F08D2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9233046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90EBC6FB-874B-2ADA-8669-877FF45E6C9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5400000">
            <a:off x="2667000" y="-2667000"/>
            <a:ext cx="6858000" cy="12192000"/>
          </a:xfrm>
        </p:spPr>
      </p:pic>
    </p:spTree>
    <p:extLst>
      <p:ext uri="{BB962C8B-B14F-4D97-AF65-F5344CB8AC3E}">
        <p14:creationId xmlns:p14="http://schemas.microsoft.com/office/powerpoint/2010/main" val="288573041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8B55A16F-7BCA-75B1-1028-1D2A7E09237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5955366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74BAC37E-CE9A-A4E1-C97A-78F00A4C159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583250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899170A8-9764-612B-8289-EC6248A179B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5400000">
            <a:off x="2667000" y="-2667000"/>
            <a:ext cx="6858000" cy="12192000"/>
          </a:xfrm>
        </p:spPr>
      </p:pic>
    </p:spTree>
    <p:extLst>
      <p:ext uri="{BB962C8B-B14F-4D97-AF65-F5344CB8AC3E}">
        <p14:creationId xmlns:p14="http://schemas.microsoft.com/office/powerpoint/2010/main" val="194387606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BEB86538-4463-EBC2-4206-9E4DAE3AB97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07871009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C65E0A6E-ED93-E913-8C30-862D736ECC4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8306933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6722D0AE-4416-546A-60D5-3F6E32C2971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5400000">
            <a:off x="2667000" y="-2667000"/>
            <a:ext cx="6858000" cy="12192000"/>
          </a:xfrm>
        </p:spPr>
      </p:pic>
    </p:spTree>
    <p:extLst>
      <p:ext uri="{BB962C8B-B14F-4D97-AF65-F5344CB8AC3E}">
        <p14:creationId xmlns:p14="http://schemas.microsoft.com/office/powerpoint/2010/main" val="108654378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AB6B2E29-E017-2557-82AC-4CFEA08B7A9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97415137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AECB19D2-313E-7336-BFA5-D0E49825048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69575665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4A5754EC-C007-12F9-D8AC-E96544AF2A8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282340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01E2E678-EC89-DE9E-ED6E-03CE92B7051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6219776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7E87AD4B-EF62-FB24-5877-96416AEFDFE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6200000">
            <a:off x="2667000" y="-2667000"/>
            <a:ext cx="6858000" cy="12192000"/>
          </a:xfrm>
        </p:spPr>
      </p:pic>
    </p:spTree>
    <p:extLst>
      <p:ext uri="{BB962C8B-B14F-4D97-AF65-F5344CB8AC3E}">
        <p14:creationId xmlns:p14="http://schemas.microsoft.com/office/powerpoint/2010/main" val="9617480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CA00B96E-E350-CA8A-0488-71A79F466E1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0136292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1EC7AFB3-678B-3DE8-16B4-65D701F9BAD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5400000">
            <a:off x="2667000" y="-2667000"/>
            <a:ext cx="6858000" cy="12192000"/>
          </a:xfrm>
        </p:spPr>
      </p:pic>
    </p:spTree>
    <p:extLst>
      <p:ext uri="{BB962C8B-B14F-4D97-AF65-F5344CB8AC3E}">
        <p14:creationId xmlns:p14="http://schemas.microsoft.com/office/powerpoint/2010/main" val="9313689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F5383226-9C3F-53C6-0AF8-B53BAB4A890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138314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E18DC0F2-6FB8-F9E5-18F3-F23E8CF5855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929786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32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5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Mobotop</dc:creator>
  <cp:lastModifiedBy>Mobotop</cp:lastModifiedBy>
  <cp:revision>2</cp:revision>
  <dcterms:created xsi:type="dcterms:W3CDTF">2024-02-28T16:22:15Z</dcterms:created>
  <dcterms:modified xsi:type="dcterms:W3CDTF">2024-02-28T18:07:43Z</dcterms:modified>
</cp:coreProperties>
</file>