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A1EF44D-F0F6-C2E2-8168-D35E6FB80D3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55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3021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534A077-C82C-B767-76DE-1434D2C2D25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549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85821D2-5E85-92B6-6056-A263597ED3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0081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DA617CB-EBF1-96FD-B8E6-8A306E4C3B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31853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9BBB701-DA7F-CBEB-3370-FF8A36C96D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0730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BEE7BB8-6958-51D9-4DA7-68429AF7BBE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16705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0F6BB2C-F998-16DF-9539-72EEC300E28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3379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2</cp:revision>
  <dcterms:created xsi:type="dcterms:W3CDTF">2024-02-28T16:22:15Z</dcterms:created>
  <dcterms:modified xsi:type="dcterms:W3CDTF">2024-02-28T18:07:26Z</dcterms:modified>
</cp:coreProperties>
</file>